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8"/>
  </p:notesMasterIdLst>
  <p:sldIdLst>
    <p:sldId id="256" r:id="rId3"/>
    <p:sldId id="258" r:id="rId4"/>
    <p:sldId id="259" r:id="rId5"/>
    <p:sldId id="260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4" r:id="rId16"/>
    <p:sldId id="272" r:id="rId17"/>
    <p:sldId id="273" r:id="rId18"/>
    <p:sldId id="275" r:id="rId19"/>
    <p:sldId id="276" r:id="rId20"/>
    <p:sldId id="277" r:id="rId21"/>
    <p:sldId id="279" r:id="rId22"/>
    <p:sldId id="280" r:id="rId23"/>
    <p:sldId id="281" r:id="rId24"/>
    <p:sldId id="282" r:id="rId25"/>
    <p:sldId id="284" r:id="rId26"/>
    <p:sldId id="285" r:id="rId2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hdphoto1.wdp>
</file>

<file path=ppt/media/image1.tiff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679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76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686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制作过程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V="1">
            <a:off x="4596344" y="2400601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352186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408413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点击此处添加标题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5937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1141748" y="2400601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897590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953817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1341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050940" y="2400601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06782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8863009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990533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1409491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4590099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7770707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9"/>
            <a:ext cx="12192000" cy="6854651"/>
          </a:xfrm>
          <a:prstGeom prst="rtTriangle">
            <a:avLst/>
          </a:prstGeom>
        </p:spPr>
      </p:pic>
      <p:sp>
        <p:nvSpPr>
          <p:cNvPr id="4" name="文本框 8"/>
          <p:cNvSpPr txBox="1"/>
          <p:nvPr/>
        </p:nvSpPr>
        <p:spPr>
          <a:xfrm>
            <a:off x="6842407" y="1979821"/>
            <a:ext cx="490228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842408" y="1525769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工作进度汇报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项目风险预测及对策分析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概要设计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组内会议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5">
                    <a:lumMod val="75000"/>
                  </a:schemeClr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593614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此处添加你的毕业设计名称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答辩人：</a:t>
            </a:r>
            <a:r>
              <a:rPr kumimoji="1" lang="en-US" altLang="zh-CN" dirty="0"/>
              <a:t>JANE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指导老师：</a:t>
            </a:r>
            <a:r>
              <a:rPr kumimoji="1" lang="en-US" altLang="zh-CN" dirty="0"/>
              <a:t>JOHN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学校名称：</a:t>
            </a:r>
            <a:r>
              <a:rPr kumimoji="1" lang="en-US" altLang="zh-CN" dirty="0"/>
              <a:t>OfficePLUS</a:t>
            </a:r>
            <a:r>
              <a:rPr kumimoji="1" lang="zh-CN" altLang="en-US" dirty="0"/>
              <a:t>设计学院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3182918" y="3233854"/>
            <a:ext cx="765739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3938760" y="3726297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3994987" y="3279015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122511" y="3233854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1"/>
                </a:solidFill>
              </a:rPr>
              <a:t>01</a:t>
            </a:r>
            <a:endParaRPr lang="en-US" altLang="zh-CN" sz="4000" b="1" dirty="0">
              <a:solidFill>
                <a:schemeClr val="accent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7222273" y="3233854"/>
            <a:ext cx="765739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978115" y="3726297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8034342" y="3279015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161866" y="3233854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1">
                    <a:lumMod val="75000"/>
                  </a:schemeClr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994838" y="2968013"/>
            <a:ext cx="3889396" cy="2613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51065" y="211928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6287944" y="3464219"/>
            <a:ext cx="1115122" cy="1115122"/>
            <a:chOff x="6177776" y="1807948"/>
            <a:chExt cx="1115122" cy="1115122"/>
          </a:xfrm>
        </p:grpSpPr>
        <p:sp>
          <p:nvSpPr>
            <p:cNvPr id="5" name="椭圆 4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6" name="L 形 5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7593673" y="3655526"/>
            <a:ext cx="3467616" cy="7325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grpSp>
        <p:nvGrpSpPr>
          <p:cNvPr id="10" name="组 9"/>
          <p:cNvGrpSpPr/>
          <p:nvPr/>
        </p:nvGrpSpPr>
        <p:grpSpPr>
          <a:xfrm>
            <a:off x="6287944" y="2220153"/>
            <a:ext cx="1115122" cy="1115122"/>
            <a:chOff x="6177776" y="1807948"/>
            <a:chExt cx="1115122" cy="1115122"/>
          </a:xfrm>
        </p:grpSpPr>
        <p:sp>
          <p:nvSpPr>
            <p:cNvPr id="11" name="椭圆 10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L 形 11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7593673" y="2411460"/>
            <a:ext cx="3467616" cy="73250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6287944" y="4708285"/>
            <a:ext cx="1115122" cy="1115122"/>
            <a:chOff x="6177776" y="1807948"/>
            <a:chExt cx="1115122" cy="1115122"/>
          </a:xfrm>
        </p:grpSpPr>
        <p:sp>
          <p:nvSpPr>
            <p:cNvPr id="15" name="椭圆 14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L 形 15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矩形 16"/>
          <p:cNvSpPr/>
          <p:nvPr/>
        </p:nvSpPr>
        <p:spPr>
          <a:xfrm>
            <a:off x="7593673" y="4899592"/>
            <a:ext cx="3467616" cy="732508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166" y="1749157"/>
            <a:ext cx="3300312" cy="1855519"/>
          </a:xfrm>
          <a:prstGeom prst="rect">
            <a:avLst/>
          </a:prstGeom>
        </p:spPr>
      </p:pic>
      <p:grpSp>
        <p:nvGrpSpPr>
          <p:cNvPr id="20" name="组 19"/>
          <p:cNvGrpSpPr/>
          <p:nvPr/>
        </p:nvGrpSpPr>
        <p:grpSpPr>
          <a:xfrm>
            <a:off x="930166" y="3604676"/>
            <a:ext cx="3300312" cy="2553753"/>
            <a:chOff x="930166" y="3604676"/>
            <a:chExt cx="3300312" cy="2553753"/>
          </a:xfrm>
        </p:grpSpPr>
        <p:sp>
          <p:nvSpPr>
            <p:cNvPr id="18" name="矩形 17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pic>
        <p:nvPicPr>
          <p:cNvPr id="23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626" y="1749157"/>
            <a:ext cx="3300312" cy="1855519"/>
          </a:xfrm>
          <a:prstGeom prst="rect">
            <a:avLst/>
          </a:prstGeom>
        </p:spPr>
      </p:pic>
      <p:grpSp>
        <p:nvGrpSpPr>
          <p:cNvPr id="24" name="组 23"/>
          <p:cNvGrpSpPr/>
          <p:nvPr/>
        </p:nvGrpSpPr>
        <p:grpSpPr>
          <a:xfrm>
            <a:off x="4466626" y="3604676"/>
            <a:ext cx="3300312" cy="2553753"/>
            <a:chOff x="930166" y="3604676"/>
            <a:chExt cx="3300312" cy="2553753"/>
          </a:xfrm>
        </p:grpSpPr>
        <p:sp>
          <p:nvSpPr>
            <p:cNvPr id="25" name="矩形 24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086" y="1749157"/>
            <a:ext cx="3300312" cy="1855519"/>
          </a:xfrm>
          <a:prstGeom prst="rect">
            <a:avLst/>
          </a:prstGeom>
        </p:spPr>
      </p:pic>
      <p:grpSp>
        <p:nvGrpSpPr>
          <p:cNvPr id="29" name="组 28"/>
          <p:cNvGrpSpPr/>
          <p:nvPr/>
        </p:nvGrpSpPr>
        <p:grpSpPr>
          <a:xfrm>
            <a:off x="8003086" y="3604676"/>
            <a:ext cx="3300312" cy="2553753"/>
            <a:chOff x="930166" y="3604676"/>
            <a:chExt cx="3300312" cy="2553753"/>
          </a:xfrm>
        </p:grpSpPr>
        <p:sp>
          <p:nvSpPr>
            <p:cNvPr id="30" name="矩形 29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56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作品概述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1233888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2289" y="1233888"/>
            <a:ext cx="3542682" cy="195549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923944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33783" y="505014"/>
            <a:ext cx="2810385" cy="34132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6600" b="1">
                <a:solidFill>
                  <a:schemeClr val="bg1"/>
                </a:solidFill>
              </a:rPr>
              <a:t>02</a:t>
            </a:r>
            <a:endParaRPr lang="en-US" altLang="zh-CN" sz="16600" b="1" dirty="0">
              <a:solidFill>
                <a:schemeClr val="bg1"/>
              </a:solidFill>
            </a:endParaRPr>
          </a:p>
        </p:txBody>
      </p:sp>
      <p:sp>
        <p:nvSpPr>
          <p:cNvPr id="7" name="文本框 8"/>
          <p:cNvSpPr txBox="1"/>
          <p:nvPr/>
        </p:nvSpPr>
        <p:spPr>
          <a:xfrm>
            <a:off x="4206052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7488161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sp>
        <p:nvSpPr>
          <p:cNvPr id="9" name="矩形 8"/>
          <p:cNvSpPr/>
          <p:nvPr/>
        </p:nvSpPr>
        <p:spPr>
          <a:xfrm flipV="1">
            <a:off x="7060855" y="1759156"/>
            <a:ext cx="765739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816697" y="2251599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7872924" y="180431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448" y="175915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en-US" altLang="zh-C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7117082" y="3990985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72924" y="448342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929151" y="40361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点击此处添加标题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56675" y="3990985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92" y="1759156"/>
            <a:ext cx="5232670" cy="294194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265</TotalTime>
  <Words>1997</Words>
  <Application>Microsoft Macintosh PowerPoint</Application>
  <PresentationFormat>宽屏</PresentationFormat>
  <Paragraphs>170</Paragraphs>
  <Slides>25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等线</vt:lpstr>
      <vt:lpstr>宋体</vt:lpstr>
      <vt:lpstr>微软雅黑</vt:lpstr>
      <vt:lpstr>微软雅黑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102</cp:revision>
  <dcterms:created xsi:type="dcterms:W3CDTF">2015-08-18T02:51:41Z</dcterms:created>
  <dcterms:modified xsi:type="dcterms:W3CDTF">2019-09-01T10:14:08Z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